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5702"/>
    <a:srgbClr val="00668A"/>
    <a:srgbClr val="012F3D"/>
    <a:srgbClr val="00536F"/>
    <a:srgbClr val="0139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28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7B3A5-B39C-47D5-91C8-F452DA182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EF9574-888E-4A10-A657-2BADBB43C5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EB135-C5B3-4AEF-ABEE-040D1BC2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BA1E9-AA4D-4434-BBB9-4CC7711FC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99215-A463-4F93-B1E7-0DF5A75C9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4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96EF3-F5AD-4167-BF41-2F13FF975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F9DEF5-81FF-45B1-A63C-0DAEE34AD9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10524-1702-42E4-B86E-A6E42A2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83258-4AC2-49A2-913A-23250188B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C4821-4F15-4888-939B-534A27D66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56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FD08A1-4116-4411-9B32-75E2075E26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D5522D-A6AF-4DA1-BB7D-DEBD6CA0C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AE031-8740-4F40-AD64-8B8BAB430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6D245-4EB8-40D6-89B0-36D5CCD85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ADB2D-BF6E-47AB-B95D-80D02B7A2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85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455FE-4055-4C22-B79A-0DE6CE435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9E353-66E0-4323-BD60-7C41AA6DE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E1467-F0FA-46D7-A611-882C7A5D3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46ED5-5D9E-4929-B30E-2298D42D6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6DB635-A47A-43CB-BA23-8B651BF4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8C5BC-C0DE-4C68-971A-9C9F9D901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5677C-7860-488F-9B6A-3D5AA4136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D2182-7EE6-4D22-ABB2-27398B240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C41EE-2972-4217-8F01-4373F190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24596-A5AF-488D-8D18-C48975567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915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7D0A6-A486-4948-9CD6-2D98E9E16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D53F9-C2C4-4AAF-98EC-34ABFCEF9C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5606C-AC41-4223-BF72-9D0C0B5B1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3CD87-35CF-4262-B330-AB341168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ACF3B8-D7D7-4992-AC6C-FB931268A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09D405-F830-4BBF-8349-7726A0D6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61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C2FB4-D88B-46D3-B836-1BBC9AC96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36846-0E2A-47A2-BEA9-792C28B7B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D6A5A9-A6C8-4304-B644-C54B4D05E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EF68E-5E54-4E13-BA77-4D8FE7345C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8ADAA3-4E96-4C69-AA61-96DA4268F6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A7A082-E252-4B36-BA7F-59BD5FEB0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E4C240-9F6E-454F-A122-A7F838E1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7D4869-A31F-4616-A536-C224176F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94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202A5-F70B-4A9B-9654-0BEBA8D2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4A38A4-F8A2-4C38-9278-F812D181D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1B4D66-FEA4-40C4-8C28-7332A379A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7D2239-55E9-4C19-A495-AAA7749D9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69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93280A-B490-465F-9386-4B02101D9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74DE7-75BB-46F6-9336-EF8B64FF6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8E098-2DE8-4735-B027-CF498517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80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BF429-1CA2-43E0-A915-4904CB6F0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52639-0BF8-4EA3-9102-1FD5B6142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333E8-9A5C-4D71-9D72-4B73EB1CF3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B07A8-69FF-4C46-97FD-0C99C18F3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F353BA-6612-49D7-A744-A6E53B380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1DE19-38E2-45D1-A9EC-2F0BEDF2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0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1030D-AE2C-4A69-8257-33D393DA2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DC59B9-C9C5-4F2E-8EA7-3254CDB84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5C99E-4B4E-40D4-AEF1-DB683DE625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B3FF4C-E624-4869-B39B-A2D245DE0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E0935-C326-4716-96CC-BD9C8B3AE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1BBC39-5451-4BD9-9709-C36BB0F4E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67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DA1528-5A6E-4D68-A384-823BEC8FE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622D4-8E12-4620-8C36-635E28BF2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278B2-652A-46D1-AF79-3A3E0E1EF0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F097A-5203-46A3-B525-4325D54558D4}" type="datetimeFigureOut">
              <a:rPr lang="en-US" smtClean="0"/>
              <a:t>20-Jan-22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8EA94-7FA4-433D-9CE5-8C10076F1A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14F1F-A526-4CC2-A43E-EC842A46B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3052E-847A-469C-A77A-AB2D1B31D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743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microsoft.com/office/2007/relationships/media" Target="../media/media4.mp3"/><Relationship Id="rId11" Type="http://schemas.openxmlformats.org/officeDocument/2006/relationships/image" Target="../media/image4.png"/><Relationship Id="rId5" Type="http://schemas.openxmlformats.org/officeDocument/2006/relationships/audio" Target="NULL" TargetMode="External"/><Relationship Id="rId10" Type="http://schemas.openxmlformats.org/officeDocument/2006/relationships/image" Target="../media/image3.png"/><Relationship Id="rId4" Type="http://schemas.microsoft.com/office/2007/relationships/media" Target="../media/media3.mp4"/><Relationship Id="rId9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VIDEO 1">
            <a:hlinkClick r:id="" action="ppaction://media"/>
            <a:extLst>
              <a:ext uri="{FF2B5EF4-FFF2-40B4-BE49-F238E27FC236}">
                <a16:creationId xmlns:a16="http://schemas.microsoft.com/office/drawing/2014/main" id="{F5DE95CE-959F-48DE-8591-8815426D60B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46673.3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-">
            <a:extLst>
              <a:ext uri="{FF2B5EF4-FFF2-40B4-BE49-F238E27FC236}">
                <a16:creationId xmlns:a16="http://schemas.microsoft.com/office/drawing/2014/main" id="{F3B2C03D-9113-4291-B679-96FF6286D00C}"/>
              </a:ext>
            </a:extLst>
          </p:cNvPr>
          <p:cNvSpPr/>
          <p:nvPr/>
        </p:nvSpPr>
        <p:spPr>
          <a:xfrm>
            <a:off x="-2595716" y="-442452"/>
            <a:ext cx="17904542" cy="7846142"/>
          </a:xfrm>
          <a:prstGeom prst="parallelogram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6F7B604B-D36C-463B-B8F6-829045CC754C}"/>
              </a:ext>
            </a:extLst>
          </p:cNvPr>
          <p:cNvSpPr/>
          <p:nvPr/>
        </p:nvSpPr>
        <p:spPr>
          <a:xfrm>
            <a:off x="2393608" y="-442452"/>
            <a:ext cx="8170606" cy="7846142"/>
          </a:xfrm>
          <a:prstGeom prst="parallelogram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69B3C6F-01A8-4B48-9035-B5EC2E063293}"/>
              </a:ext>
            </a:extLst>
          </p:cNvPr>
          <p:cNvSpPr/>
          <p:nvPr/>
        </p:nvSpPr>
        <p:spPr>
          <a:xfrm rot="10321593">
            <a:off x="-1914271" y="-742398"/>
            <a:ext cx="10435902" cy="4507909"/>
          </a:xfrm>
          <a:prstGeom prst="triangle">
            <a:avLst>
              <a:gd name="adj" fmla="val 100000"/>
            </a:avLst>
          </a:prstGeom>
          <a:gradFill>
            <a:gsLst>
              <a:gs pos="25000">
                <a:srgbClr val="FD5702"/>
              </a:gs>
              <a:gs pos="47000">
                <a:schemeClr val="accent4"/>
              </a:gs>
            </a:gsLst>
            <a:lin ang="13500000" scaled="1"/>
          </a:gradFill>
          <a:ln>
            <a:noFill/>
          </a:ln>
          <a:effectLst>
            <a:outerShdw blurRad="1524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9A9172FB-0622-431F-B42C-0EF1165E7283}"/>
              </a:ext>
            </a:extLst>
          </p:cNvPr>
          <p:cNvSpPr/>
          <p:nvPr/>
        </p:nvSpPr>
        <p:spPr>
          <a:xfrm rot="10800000">
            <a:off x="-931607" y="-442453"/>
            <a:ext cx="9868035" cy="3215149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15000">
                <a:srgbClr val="012F3D"/>
              </a:gs>
              <a:gs pos="82000">
                <a:srgbClr val="00668A"/>
              </a:gs>
            </a:gsLst>
            <a:lin ang="13500000" scaled="1"/>
            <a:tileRect/>
          </a:gradFill>
          <a:ln>
            <a:noFill/>
          </a:ln>
          <a:effectLst>
            <a:outerShdw blurRad="1524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F61DB855-B346-4457-A0FD-FC5CF6DD5DB4}"/>
              </a:ext>
            </a:extLst>
          </p:cNvPr>
          <p:cNvSpPr/>
          <p:nvPr/>
        </p:nvSpPr>
        <p:spPr>
          <a:xfrm rot="19800000">
            <a:off x="4630693" y="3472125"/>
            <a:ext cx="10435902" cy="4507909"/>
          </a:xfrm>
          <a:prstGeom prst="triangle">
            <a:avLst>
              <a:gd name="adj" fmla="val 100000"/>
            </a:avLst>
          </a:prstGeom>
          <a:gradFill>
            <a:gsLst>
              <a:gs pos="25000">
                <a:srgbClr val="FD5702"/>
              </a:gs>
              <a:gs pos="47000">
                <a:schemeClr val="accent4"/>
              </a:gs>
            </a:gsLst>
            <a:lin ang="13500000" scaled="1"/>
          </a:gradFill>
          <a:ln>
            <a:noFill/>
          </a:ln>
          <a:effectLst>
            <a:outerShdw blurRad="152400" dist="38100" dir="13500000" sx="101000" sy="101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8E10A22-691A-4CD9-A457-2CBA385979FA}"/>
              </a:ext>
            </a:extLst>
          </p:cNvPr>
          <p:cNvSpPr/>
          <p:nvPr/>
        </p:nvSpPr>
        <p:spPr>
          <a:xfrm>
            <a:off x="3198940" y="4161601"/>
            <a:ext cx="10271305" cy="3346540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15000">
                <a:srgbClr val="012F3D"/>
              </a:gs>
              <a:gs pos="82000">
                <a:srgbClr val="00668A"/>
              </a:gs>
            </a:gsLst>
            <a:lin ang="13500000" scaled="1"/>
            <a:tileRect/>
          </a:gradFill>
          <a:ln>
            <a:noFill/>
          </a:ln>
          <a:effectLst>
            <a:outerShdw blurRad="152400" dist="38100" dir="13500000" sx="101000" sy="101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C1837FB5-1700-4AA0-AC33-F9D1B20395ED}"/>
              </a:ext>
            </a:extLst>
          </p:cNvPr>
          <p:cNvSpPr/>
          <p:nvPr/>
        </p:nvSpPr>
        <p:spPr>
          <a:xfrm flipH="1">
            <a:off x="9671067" y="527762"/>
            <a:ext cx="1965798" cy="1965796"/>
          </a:xfrm>
          <a:prstGeom prst="ellipse">
            <a:avLst/>
          </a:prstGeom>
          <a:blipFill>
            <a:blip r:embed="rId9"/>
            <a:srcRect/>
            <a:stretch>
              <a:fillRect l="-312" t="-18674" r="-77700" b="-1"/>
            </a:stretch>
          </a:blipFill>
          <a:ln w="50800">
            <a:solidFill>
              <a:srgbClr val="EFEFEF"/>
            </a:solidFill>
          </a:ln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DD0B848A-1636-4B4E-B8BB-A1E4CA06230B}"/>
              </a:ext>
            </a:extLst>
          </p:cNvPr>
          <p:cNvSpPr/>
          <p:nvPr/>
        </p:nvSpPr>
        <p:spPr>
          <a:xfrm>
            <a:off x="2565438" y="3688057"/>
            <a:ext cx="101600" cy="2359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5421AC57-4E97-4199-A82C-BAA378949B07}"/>
              </a:ext>
            </a:extLst>
          </p:cNvPr>
          <p:cNvSpPr/>
          <p:nvPr/>
        </p:nvSpPr>
        <p:spPr>
          <a:xfrm>
            <a:off x="518405" y="3688058"/>
            <a:ext cx="4195667" cy="2360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702831-FBAE-4950-9004-95A4C8B693A2}"/>
              </a:ext>
            </a:extLst>
          </p:cNvPr>
          <p:cNvSpPr txBox="1"/>
          <p:nvPr/>
        </p:nvSpPr>
        <p:spPr>
          <a:xfrm>
            <a:off x="470971" y="3317091"/>
            <a:ext cx="3332964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600" spc="6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 Light" pitchFamily="2" charset="-34"/>
              </a:rPr>
              <a:t>WATCH</a:t>
            </a:r>
            <a:r>
              <a:rPr lang="en-US" sz="1600" spc="6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 Black" panose="00000A00000000000000" pitchFamily="2" charset="0"/>
                <a:ea typeface="Open Sans ExtraBold" pitchFamily="2" charset="0"/>
                <a:cs typeface="Kanit ExtraBold" pitchFamily="2" charset="-34"/>
              </a:rPr>
              <a:t> PREVIOUS</a:t>
            </a:r>
          </a:p>
        </p:txBody>
      </p:sp>
      <p:pic>
        <p:nvPicPr>
          <p:cNvPr id="38" name="VIDEO 2">
            <a:hlinkClick r:id="" action="ppaction://media"/>
            <a:extLst>
              <a:ext uri="{FF2B5EF4-FFF2-40B4-BE49-F238E27FC236}">
                <a16:creationId xmlns:a16="http://schemas.microsoft.com/office/drawing/2014/main" id="{CA8EA95D-9110-4045-A508-8884B15163E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end="272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04006" y="3736760"/>
            <a:ext cx="4031488" cy="2267712"/>
          </a:xfrm>
          <a:prstGeom prst="rect">
            <a:avLst/>
          </a:prstGeom>
        </p:spPr>
      </p:pic>
      <p:sp>
        <p:nvSpPr>
          <p:cNvPr id="18" name="-">
            <a:extLst>
              <a:ext uri="{FF2B5EF4-FFF2-40B4-BE49-F238E27FC236}">
                <a16:creationId xmlns:a16="http://schemas.microsoft.com/office/drawing/2014/main" id="{CD5FA8AB-6404-4178-9B86-47E64D0A7D93}"/>
              </a:ext>
            </a:extLst>
          </p:cNvPr>
          <p:cNvSpPr/>
          <p:nvPr/>
        </p:nvSpPr>
        <p:spPr>
          <a:xfrm>
            <a:off x="518405" y="3688058"/>
            <a:ext cx="4195667" cy="2360063"/>
          </a:xfrm>
          <a:custGeom>
            <a:avLst/>
            <a:gdLst>
              <a:gd name="connsiteX0" fmla="*/ 111871 w 4195667"/>
              <a:gd name="connsiteY0" fmla="*/ 114335 h 2360063"/>
              <a:gd name="connsiteX1" fmla="*/ 111871 w 4195667"/>
              <a:gd name="connsiteY1" fmla="*/ 2245727 h 2360063"/>
              <a:gd name="connsiteX2" fmla="*/ 4083796 w 4195667"/>
              <a:gd name="connsiteY2" fmla="*/ 2245727 h 2360063"/>
              <a:gd name="connsiteX3" fmla="*/ 4083796 w 4195667"/>
              <a:gd name="connsiteY3" fmla="*/ 114335 h 2360063"/>
              <a:gd name="connsiteX4" fmla="*/ 0 w 4195667"/>
              <a:gd name="connsiteY4" fmla="*/ 0 h 2360063"/>
              <a:gd name="connsiteX5" fmla="*/ 4195667 w 4195667"/>
              <a:gd name="connsiteY5" fmla="*/ 0 h 2360063"/>
              <a:gd name="connsiteX6" fmla="*/ 4195667 w 4195667"/>
              <a:gd name="connsiteY6" fmla="*/ 2360063 h 2360063"/>
              <a:gd name="connsiteX7" fmla="*/ 0 w 4195667"/>
              <a:gd name="connsiteY7" fmla="*/ 2360063 h 236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5667" h="2360063">
                <a:moveTo>
                  <a:pt x="111871" y="114335"/>
                </a:moveTo>
                <a:lnTo>
                  <a:pt x="111871" y="2245727"/>
                </a:lnTo>
                <a:lnTo>
                  <a:pt x="4083796" y="2245727"/>
                </a:lnTo>
                <a:lnTo>
                  <a:pt x="4083796" y="114335"/>
                </a:lnTo>
                <a:close/>
                <a:moveTo>
                  <a:pt x="0" y="0"/>
                </a:moveTo>
                <a:lnTo>
                  <a:pt x="4195667" y="0"/>
                </a:lnTo>
                <a:lnTo>
                  <a:pt x="4195667" y="2360063"/>
                </a:lnTo>
                <a:lnTo>
                  <a:pt x="0" y="23600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47CB5E13-E401-469E-A062-54D90EE857B9}"/>
              </a:ext>
            </a:extLst>
          </p:cNvPr>
          <p:cNvSpPr/>
          <p:nvPr/>
        </p:nvSpPr>
        <p:spPr>
          <a:xfrm>
            <a:off x="7297904" y="2482274"/>
            <a:ext cx="101600" cy="2359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9FAFB89D-3FD4-4C35-8282-A6C7D2E4B879}"/>
              </a:ext>
            </a:extLst>
          </p:cNvPr>
          <p:cNvSpPr/>
          <p:nvPr/>
        </p:nvSpPr>
        <p:spPr>
          <a:xfrm>
            <a:off x="5250871" y="2482275"/>
            <a:ext cx="4195667" cy="2360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VIDEO 3">
            <a:hlinkClick r:id="" action="ppaction://media"/>
            <a:extLst>
              <a:ext uri="{FF2B5EF4-FFF2-40B4-BE49-F238E27FC236}">
                <a16:creationId xmlns:a16="http://schemas.microsoft.com/office/drawing/2014/main" id="{847BD828-F9E1-47F7-82CA-2FB048DF84D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4">
                  <p14:trim end="164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34680" y="2534039"/>
            <a:ext cx="4031488" cy="226771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EA46EBC-4D32-42D0-8BDB-C360CA150B68}"/>
              </a:ext>
            </a:extLst>
          </p:cNvPr>
          <p:cNvSpPr txBox="1"/>
          <p:nvPr/>
        </p:nvSpPr>
        <p:spPr>
          <a:xfrm>
            <a:off x="7031805" y="2111308"/>
            <a:ext cx="2473755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600" spc="6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 Light" pitchFamily="2" charset="-34"/>
              </a:rPr>
              <a:t>WATCH</a:t>
            </a:r>
            <a:r>
              <a:rPr lang="en-US" sz="1600" spc="6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 Black" panose="00000A00000000000000" pitchFamily="2" charset="0"/>
                <a:ea typeface="Open Sans ExtraBold" pitchFamily="2" charset="0"/>
                <a:cs typeface="Kanit ExtraBold" pitchFamily="2" charset="-34"/>
              </a:rPr>
              <a:t> NEXT</a:t>
            </a:r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FEDE6425-FFD1-4E0B-AED7-0AF575E0AE93}"/>
              </a:ext>
            </a:extLst>
          </p:cNvPr>
          <p:cNvSpPr/>
          <p:nvPr/>
        </p:nvSpPr>
        <p:spPr>
          <a:xfrm>
            <a:off x="5250871" y="2482275"/>
            <a:ext cx="4195667" cy="2360063"/>
          </a:xfrm>
          <a:custGeom>
            <a:avLst/>
            <a:gdLst>
              <a:gd name="connsiteX0" fmla="*/ 111871 w 4195667"/>
              <a:gd name="connsiteY0" fmla="*/ 114335 h 2360063"/>
              <a:gd name="connsiteX1" fmla="*/ 111871 w 4195667"/>
              <a:gd name="connsiteY1" fmla="*/ 2245727 h 2360063"/>
              <a:gd name="connsiteX2" fmla="*/ 4083796 w 4195667"/>
              <a:gd name="connsiteY2" fmla="*/ 2245727 h 2360063"/>
              <a:gd name="connsiteX3" fmla="*/ 4083796 w 4195667"/>
              <a:gd name="connsiteY3" fmla="*/ 114335 h 2360063"/>
              <a:gd name="connsiteX4" fmla="*/ 0 w 4195667"/>
              <a:gd name="connsiteY4" fmla="*/ 0 h 2360063"/>
              <a:gd name="connsiteX5" fmla="*/ 4195667 w 4195667"/>
              <a:gd name="connsiteY5" fmla="*/ 0 h 2360063"/>
              <a:gd name="connsiteX6" fmla="*/ 4195667 w 4195667"/>
              <a:gd name="connsiteY6" fmla="*/ 2360063 h 2360063"/>
              <a:gd name="connsiteX7" fmla="*/ 0 w 4195667"/>
              <a:gd name="connsiteY7" fmla="*/ 2360063 h 236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5667" h="2360063">
                <a:moveTo>
                  <a:pt x="111871" y="114335"/>
                </a:moveTo>
                <a:lnTo>
                  <a:pt x="111871" y="2245727"/>
                </a:lnTo>
                <a:lnTo>
                  <a:pt x="4083796" y="2245727"/>
                </a:lnTo>
                <a:lnTo>
                  <a:pt x="4083796" y="114335"/>
                </a:lnTo>
                <a:close/>
                <a:moveTo>
                  <a:pt x="0" y="0"/>
                </a:moveTo>
                <a:lnTo>
                  <a:pt x="4195667" y="0"/>
                </a:lnTo>
                <a:lnTo>
                  <a:pt x="4195667" y="2360063"/>
                </a:lnTo>
                <a:lnTo>
                  <a:pt x="0" y="23600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D338C0CB-EA91-4C98-90D0-DDB8AE5D1F9D}"/>
              </a:ext>
            </a:extLst>
          </p:cNvPr>
          <p:cNvSpPr txBox="1"/>
          <p:nvPr/>
        </p:nvSpPr>
        <p:spPr>
          <a:xfrm>
            <a:off x="5131316" y="1531791"/>
            <a:ext cx="4354077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spc="3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 Light" pitchFamily="2" charset="-34"/>
              </a:rPr>
              <a:t>DON’T FORGET TO SUBSCRIBE</a:t>
            </a: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1F65EC1F-27C3-4C7A-AB41-487D565F2673}"/>
              </a:ext>
            </a:extLst>
          </p:cNvPr>
          <p:cNvSpPr txBox="1"/>
          <p:nvPr/>
        </p:nvSpPr>
        <p:spPr>
          <a:xfrm>
            <a:off x="5310852" y="1036608"/>
            <a:ext cx="4174541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600" dirty="0">
                <a:gradFill flip="none" rotWithShape="1">
                  <a:gsLst>
                    <a:gs pos="0">
                      <a:srgbClr val="012F3D"/>
                    </a:gs>
                    <a:gs pos="94000">
                      <a:srgbClr val="00668A"/>
                    </a:gs>
                  </a:gsLst>
                  <a:lin ang="135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Montserrat Black" panose="00000A00000000000000" pitchFamily="2" charset="0"/>
                <a:ea typeface="Open Sans ExtraBold" pitchFamily="2" charset="0"/>
                <a:cs typeface="Kanit Black" pitchFamily="2" charset="-34"/>
              </a:rPr>
              <a:t>YOUR CHANNEL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A5521E3C-7CE9-431B-B431-BCCA4C55A16F}"/>
              </a:ext>
            </a:extLst>
          </p:cNvPr>
          <p:cNvSpPr txBox="1"/>
          <p:nvPr/>
        </p:nvSpPr>
        <p:spPr>
          <a:xfrm>
            <a:off x="346095" y="438789"/>
            <a:ext cx="2172390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4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 Light" pitchFamily="2" charset="-34"/>
              </a:rPr>
              <a:t>THANK YOU FOR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244A40B6-7D13-464C-805F-8C1B09B501A1}"/>
              </a:ext>
            </a:extLst>
          </p:cNvPr>
          <p:cNvSpPr txBox="1"/>
          <p:nvPr/>
        </p:nvSpPr>
        <p:spPr>
          <a:xfrm>
            <a:off x="305273" y="627961"/>
            <a:ext cx="29594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Montserrat Black" panose="00000A00000000000000" pitchFamily="2" charset="0"/>
                <a:ea typeface="Open Sans ExtraBold" pitchFamily="2" charset="0"/>
                <a:cs typeface="Kanit Black" pitchFamily="2" charset="-34"/>
              </a:rPr>
              <a:t>WATCHING!!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2FF36F0B-DD2E-4F32-897B-84D4C8D18FE7}"/>
              </a:ext>
            </a:extLst>
          </p:cNvPr>
          <p:cNvSpPr/>
          <p:nvPr/>
        </p:nvSpPr>
        <p:spPr>
          <a:xfrm>
            <a:off x="10242060" y="5620416"/>
            <a:ext cx="304003" cy="251193"/>
          </a:xfrm>
          <a:custGeom>
            <a:avLst/>
            <a:gdLst>
              <a:gd name="connsiteX0" fmla="*/ 303290 w 304003"/>
              <a:gd name="connsiteY0" fmla="*/ 29528 h 251193"/>
              <a:gd name="connsiteX1" fmla="*/ 272810 w 304003"/>
              <a:gd name="connsiteY1" fmla="*/ 38100 h 251193"/>
              <a:gd name="connsiteX2" fmla="*/ 288050 w 304003"/>
              <a:gd name="connsiteY2" fmla="*/ 24765 h 251193"/>
              <a:gd name="connsiteX3" fmla="*/ 298527 w 304003"/>
              <a:gd name="connsiteY3" fmla="*/ 6668 h 251193"/>
              <a:gd name="connsiteX4" fmla="*/ 298527 w 304003"/>
              <a:gd name="connsiteY4" fmla="*/ 4763 h 251193"/>
              <a:gd name="connsiteX5" fmla="*/ 296622 w 304003"/>
              <a:gd name="connsiteY5" fmla="*/ 4763 h 251193"/>
              <a:gd name="connsiteX6" fmla="*/ 260427 w 304003"/>
              <a:gd name="connsiteY6" fmla="*/ 19050 h 251193"/>
              <a:gd name="connsiteX7" fmla="*/ 257570 w 304003"/>
              <a:gd name="connsiteY7" fmla="*/ 18098 h 251193"/>
              <a:gd name="connsiteX8" fmla="*/ 254712 w 304003"/>
              <a:gd name="connsiteY8" fmla="*/ 15240 h 251193"/>
              <a:gd name="connsiteX9" fmla="*/ 237567 w 304003"/>
              <a:gd name="connsiteY9" fmla="*/ 4763 h 251193"/>
              <a:gd name="connsiteX10" fmla="*/ 208992 w 304003"/>
              <a:gd name="connsiteY10" fmla="*/ 0 h 251193"/>
              <a:gd name="connsiteX11" fmla="*/ 183275 w 304003"/>
              <a:gd name="connsiteY11" fmla="*/ 7620 h 251193"/>
              <a:gd name="connsiteX12" fmla="*/ 162320 w 304003"/>
              <a:gd name="connsiteY12" fmla="*/ 24765 h 251193"/>
              <a:gd name="connsiteX13" fmla="*/ 149937 w 304003"/>
              <a:gd name="connsiteY13" fmla="*/ 49530 h 251193"/>
              <a:gd name="connsiteX14" fmla="*/ 148985 w 304003"/>
              <a:gd name="connsiteY14" fmla="*/ 75248 h 251193"/>
              <a:gd name="connsiteX15" fmla="*/ 148032 w 304003"/>
              <a:gd name="connsiteY15" fmla="*/ 77153 h 251193"/>
              <a:gd name="connsiteX16" fmla="*/ 24207 w 304003"/>
              <a:gd name="connsiteY16" fmla="*/ 13335 h 251193"/>
              <a:gd name="connsiteX17" fmla="*/ 20397 w 304003"/>
              <a:gd name="connsiteY17" fmla="*/ 13335 h 251193"/>
              <a:gd name="connsiteX18" fmla="*/ 30875 w 304003"/>
              <a:gd name="connsiteY18" fmla="*/ 88583 h 251193"/>
              <a:gd name="connsiteX19" fmla="*/ 38495 w 304003"/>
              <a:gd name="connsiteY19" fmla="*/ 95250 h 251193"/>
              <a:gd name="connsiteX20" fmla="*/ 14682 w 304003"/>
              <a:gd name="connsiteY20" fmla="*/ 88583 h 251193"/>
              <a:gd name="connsiteX21" fmla="*/ 12777 w 304003"/>
              <a:gd name="connsiteY21" fmla="*/ 89535 h 251193"/>
              <a:gd name="connsiteX22" fmla="*/ 12777 w 304003"/>
              <a:gd name="connsiteY22" fmla="*/ 97155 h 251193"/>
              <a:gd name="connsiteX23" fmla="*/ 51830 w 304003"/>
              <a:gd name="connsiteY23" fmla="*/ 148590 h 251193"/>
              <a:gd name="connsiteX24" fmla="*/ 59450 w 304003"/>
              <a:gd name="connsiteY24" fmla="*/ 151448 h 251193"/>
              <a:gd name="connsiteX25" fmla="*/ 35637 w 304003"/>
              <a:gd name="connsiteY25" fmla="*/ 152400 h 251193"/>
              <a:gd name="connsiteX26" fmla="*/ 33732 w 304003"/>
              <a:gd name="connsiteY26" fmla="*/ 154305 h 251193"/>
              <a:gd name="connsiteX27" fmla="*/ 83262 w 304003"/>
              <a:gd name="connsiteY27" fmla="*/ 196215 h 251193"/>
              <a:gd name="connsiteX28" fmla="*/ 89930 w 304003"/>
              <a:gd name="connsiteY28" fmla="*/ 197168 h 251193"/>
              <a:gd name="connsiteX29" fmla="*/ 89930 w 304003"/>
              <a:gd name="connsiteY29" fmla="*/ 197168 h 251193"/>
              <a:gd name="connsiteX30" fmla="*/ 55640 w 304003"/>
              <a:gd name="connsiteY30" fmla="*/ 215265 h 251193"/>
              <a:gd name="connsiteX31" fmla="*/ 4205 w 304003"/>
              <a:gd name="connsiteY31" fmla="*/ 221933 h 251193"/>
              <a:gd name="connsiteX32" fmla="*/ 395 w 304003"/>
              <a:gd name="connsiteY32" fmla="*/ 221933 h 251193"/>
              <a:gd name="connsiteX33" fmla="*/ 1347 w 304003"/>
              <a:gd name="connsiteY33" fmla="*/ 223838 h 251193"/>
              <a:gd name="connsiteX34" fmla="*/ 11825 w 304003"/>
              <a:gd name="connsiteY34" fmla="*/ 230505 h 251193"/>
              <a:gd name="connsiteX35" fmla="*/ 46115 w 304003"/>
              <a:gd name="connsiteY35" fmla="*/ 243840 h 251193"/>
              <a:gd name="connsiteX36" fmla="*/ 224232 w 304003"/>
              <a:gd name="connsiteY36" fmla="*/ 201930 h 251193"/>
              <a:gd name="connsiteX37" fmla="*/ 273762 w 304003"/>
              <a:gd name="connsiteY37" fmla="*/ 65723 h 251193"/>
              <a:gd name="connsiteX38" fmla="*/ 277572 w 304003"/>
              <a:gd name="connsiteY38" fmla="*/ 61913 h 251193"/>
              <a:gd name="connsiteX39" fmla="*/ 301385 w 304003"/>
              <a:gd name="connsiteY39" fmla="*/ 37148 h 251193"/>
              <a:gd name="connsiteX40" fmla="*/ 303290 w 304003"/>
              <a:gd name="connsiteY40" fmla="*/ 32385 h 251193"/>
              <a:gd name="connsiteX41" fmla="*/ 303290 w 304003"/>
              <a:gd name="connsiteY41" fmla="*/ 32385 h 251193"/>
              <a:gd name="connsiteX42" fmla="*/ 303290 w 304003"/>
              <a:gd name="connsiteY42" fmla="*/ 29528 h 25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04003" h="251193">
                <a:moveTo>
                  <a:pt x="303290" y="29528"/>
                </a:moveTo>
                <a:cubicBezTo>
                  <a:pt x="293765" y="34290"/>
                  <a:pt x="283287" y="36195"/>
                  <a:pt x="272810" y="38100"/>
                </a:cubicBezTo>
                <a:cubicBezTo>
                  <a:pt x="277572" y="37148"/>
                  <a:pt x="285192" y="28575"/>
                  <a:pt x="288050" y="24765"/>
                </a:cubicBezTo>
                <a:cubicBezTo>
                  <a:pt x="292812" y="19050"/>
                  <a:pt x="296622" y="13335"/>
                  <a:pt x="298527" y="6668"/>
                </a:cubicBezTo>
                <a:cubicBezTo>
                  <a:pt x="298527" y="5715"/>
                  <a:pt x="298527" y="5715"/>
                  <a:pt x="298527" y="4763"/>
                </a:cubicBezTo>
                <a:cubicBezTo>
                  <a:pt x="297575" y="4763"/>
                  <a:pt x="297575" y="4763"/>
                  <a:pt x="296622" y="4763"/>
                </a:cubicBezTo>
                <a:cubicBezTo>
                  <a:pt x="285192" y="11430"/>
                  <a:pt x="272810" y="15240"/>
                  <a:pt x="260427" y="19050"/>
                </a:cubicBezTo>
                <a:cubicBezTo>
                  <a:pt x="258522" y="19050"/>
                  <a:pt x="257570" y="19050"/>
                  <a:pt x="257570" y="18098"/>
                </a:cubicBezTo>
                <a:cubicBezTo>
                  <a:pt x="256617" y="17145"/>
                  <a:pt x="255665" y="16193"/>
                  <a:pt x="254712" y="15240"/>
                </a:cubicBezTo>
                <a:cubicBezTo>
                  <a:pt x="248997" y="10478"/>
                  <a:pt x="243282" y="6668"/>
                  <a:pt x="237567" y="4763"/>
                </a:cubicBezTo>
                <a:cubicBezTo>
                  <a:pt x="228042" y="953"/>
                  <a:pt x="218517" y="0"/>
                  <a:pt x="208992" y="0"/>
                </a:cubicBezTo>
                <a:cubicBezTo>
                  <a:pt x="200420" y="953"/>
                  <a:pt x="190895" y="2858"/>
                  <a:pt x="183275" y="7620"/>
                </a:cubicBezTo>
                <a:cubicBezTo>
                  <a:pt x="175655" y="11430"/>
                  <a:pt x="168035" y="17145"/>
                  <a:pt x="162320" y="24765"/>
                </a:cubicBezTo>
                <a:cubicBezTo>
                  <a:pt x="156605" y="32385"/>
                  <a:pt x="151842" y="40005"/>
                  <a:pt x="149937" y="49530"/>
                </a:cubicBezTo>
                <a:cubicBezTo>
                  <a:pt x="148032" y="58103"/>
                  <a:pt x="148032" y="66675"/>
                  <a:pt x="148985" y="75248"/>
                </a:cubicBezTo>
                <a:cubicBezTo>
                  <a:pt x="148985" y="77153"/>
                  <a:pt x="148985" y="77153"/>
                  <a:pt x="148032" y="77153"/>
                </a:cubicBezTo>
                <a:cubicBezTo>
                  <a:pt x="98502" y="69533"/>
                  <a:pt x="57545" y="51435"/>
                  <a:pt x="24207" y="13335"/>
                </a:cubicBezTo>
                <a:cubicBezTo>
                  <a:pt x="22302" y="11430"/>
                  <a:pt x="22302" y="11430"/>
                  <a:pt x="20397" y="13335"/>
                </a:cubicBezTo>
                <a:cubicBezTo>
                  <a:pt x="6110" y="35243"/>
                  <a:pt x="12777" y="70485"/>
                  <a:pt x="30875" y="88583"/>
                </a:cubicBezTo>
                <a:cubicBezTo>
                  <a:pt x="33732" y="90488"/>
                  <a:pt x="35637" y="93345"/>
                  <a:pt x="38495" y="95250"/>
                </a:cubicBezTo>
                <a:cubicBezTo>
                  <a:pt x="37542" y="95250"/>
                  <a:pt x="25160" y="94298"/>
                  <a:pt x="14682" y="88583"/>
                </a:cubicBezTo>
                <a:cubicBezTo>
                  <a:pt x="12777" y="87630"/>
                  <a:pt x="12777" y="88583"/>
                  <a:pt x="12777" y="89535"/>
                </a:cubicBezTo>
                <a:cubicBezTo>
                  <a:pt x="12777" y="91440"/>
                  <a:pt x="12777" y="94298"/>
                  <a:pt x="12777" y="97155"/>
                </a:cubicBezTo>
                <a:cubicBezTo>
                  <a:pt x="15635" y="119063"/>
                  <a:pt x="30875" y="140018"/>
                  <a:pt x="51830" y="148590"/>
                </a:cubicBezTo>
                <a:cubicBezTo>
                  <a:pt x="54687" y="149543"/>
                  <a:pt x="57545" y="150495"/>
                  <a:pt x="59450" y="151448"/>
                </a:cubicBezTo>
                <a:cubicBezTo>
                  <a:pt x="54687" y="152400"/>
                  <a:pt x="49925" y="153353"/>
                  <a:pt x="35637" y="152400"/>
                </a:cubicBezTo>
                <a:cubicBezTo>
                  <a:pt x="33732" y="152400"/>
                  <a:pt x="32780" y="153353"/>
                  <a:pt x="33732" y="154305"/>
                </a:cubicBezTo>
                <a:cubicBezTo>
                  <a:pt x="44210" y="182880"/>
                  <a:pt x="66117" y="191453"/>
                  <a:pt x="83262" y="196215"/>
                </a:cubicBezTo>
                <a:cubicBezTo>
                  <a:pt x="85167" y="196215"/>
                  <a:pt x="88025" y="196215"/>
                  <a:pt x="89930" y="197168"/>
                </a:cubicBezTo>
                <a:cubicBezTo>
                  <a:pt x="89930" y="197168"/>
                  <a:pt x="89930" y="197168"/>
                  <a:pt x="89930" y="197168"/>
                </a:cubicBezTo>
                <a:cubicBezTo>
                  <a:pt x="84215" y="205740"/>
                  <a:pt x="65165" y="212408"/>
                  <a:pt x="55640" y="215265"/>
                </a:cubicBezTo>
                <a:cubicBezTo>
                  <a:pt x="39447" y="220980"/>
                  <a:pt x="21350" y="223838"/>
                  <a:pt x="4205" y="221933"/>
                </a:cubicBezTo>
                <a:cubicBezTo>
                  <a:pt x="1347" y="221933"/>
                  <a:pt x="395" y="221933"/>
                  <a:pt x="395" y="221933"/>
                </a:cubicBezTo>
                <a:cubicBezTo>
                  <a:pt x="-558" y="221933"/>
                  <a:pt x="395" y="222885"/>
                  <a:pt x="1347" y="223838"/>
                </a:cubicBezTo>
                <a:cubicBezTo>
                  <a:pt x="5157" y="225743"/>
                  <a:pt x="8015" y="228600"/>
                  <a:pt x="11825" y="230505"/>
                </a:cubicBezTo>
                <a:cubicBezTo>
                  <a:pt x="23255" y="236220"/>
                  <a:pt x="34685" y="240983"/>
                  <a:pt x="46115" y="243840"/>
                </a:cubicBezTo>
                <a:cubicBezTo>
                  <a:pt x="108027" y="260985"/>
                  <a:pt x="177560" y="248603"/>
                  <a:pt x="224232" y="201930"/>
                </a:cubicBezTo>
                <a:cubicBezTo>
                  <a:pt x="260427" y="165735"/>
                  <a:pt x="273762" y="115253"/>
                  <a:pt x="273762" y="65723"/>
                </a:cubicBezTo>
                <a:cubicBezTo>
                  <a:pt x="273762" y="63818"/>
                  <a:pt x="275667" y="62865"/>
                  <a:pt x="277572" y="61913"/>
                </a:cubicBezTo>
                <a:cubicBezTo>
                  <a:pt x="287097" y="55245"/>
                  <a:pt x="294717" y="46673"/>
                  <a:pt x="301385" y="37148"/>
                </a:cubicBezTo>
                <a:cubicBezTo>
                  <a:pt x="303290" y="35243"/>
                  <a:pt x="303290" y="33338"/>
                  <a:pt x="303290" y="32385"/>
                </a:cubicBezTo>
                <a:cubicBezTo>
                  <a:pt x="303290" y="32385"/>
                  <a:pt x="303290" y="32385"/>
                  <a:pt x="303290" y="32385"/>
                </a:cubicBezTo>
                <a:cubicBezTo>
                  <a:pt x="304242" y="29528"/>
                  <a:pt x="304242" y="29528"/>
                  <a:pt x="303290" y="2952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BEEDCB21-7B03-4293-B431-FA5A9D4A388F}"/>
              </a:ext>
            </a:extLst>
          </p:cNvPr>
          <p:cNvSpPr/>
          <p:nvPr/>
        </p:nvSpPr>
        <p:spPr>
          <a:xfrm>
            <a:off x="8392786" y="6248649"/>
            <a:ext cx="257798" cy="257798"/>
          </a:xfrm>
          <a:custGeom>
            <a:avLst/>
            <a:gdLst>
              <a:gd name="connsiteX0" fmla="*/ 147012 w 292312"/>
              <a:gd name="connsiteY0" fmla="*/ 101711 h 292312"/>
              <a:gd name="connsiteX1" fmla="*/ 100857 w 292312"/>
              <a:gd name="connsiteY1" fmla="*/ 147865 h 292312"/>
              <a:gd name="connsiteX2" fmla="*/ 147012 w 292312"/>
              <a:gd name="connsiteY2" fmla="*/ 194020 h 292312"/>
              <a:gd name="connsiteX3" fmla="*/ 193166 w 292312"/>
              <a:gd name="connsiteY3" fmla="*/ 147865 h 292312"/>
              <a:gd name="connsiteX4" fmla="*/ 147012 w 292312"/>
              <a:gd name="connsiteY4" fmla="*/ 101711 h 292312"/>
              <a:gd name="connsiteX5" fmla="*/ 147012 w 292312"/>
              <a:gd name="connsiteY5" fmla="*/ 76069 h 292312"/>
              <a:gd name="connsiteX6" fmla="*/ 218808 w 292312"/>
              <a:gd name="connsiteY6" fmla="*/ 147865 h 292312"/>
              <a:gd name="connsiteX7" fmla="*/ 147012 w 292312"/>
              <a:gd name="connsiteY7" fmla="*/ 219661 h 292312"/>
              <a:gd name="connsiteX8" fmla="*/ 75216 w 292312"/>
              <a:gd name="connsiteY8" fmla="*/ 147865 h 292312"/>
              <a:gd name="connsiteX9" fmla="*/ 147012 w 292312"/>
              <a:gd name="connsiteY9" fmla="*/ 76069 h 292312"/>
              <a:gd name="connsiteX10" fmla="*/ 223081 w 292312"/>
              <a:gd name="connsiteY10" fmla="*/ 53846 h 292312"/>
              <a:gd name="connsiteX11" fmla="*/ 240175 w 292312"/>
              <a:gd name="connsiteY11" fmla="*/ 70941 h 292312"/>
              <a:gd name="connsiteX12" fmla="*/ 223081 w 292312"/>
              <a:gd name="connsiteY12" fmla="*/ 88035 h 292312"/>
              <a:gd name="connsiteX13" fmla="*/ 205986 w 292312"/>
              <a:gd name="connsiteY13" fmla="*/ 70941 h 292312"/>
              <a:gd name="connsiteX14" fmla="*/ 223081 w 292312"/>
              <a:gd name="connsiteY14" fmla="*/ 53846 h 292312"/>
              <a:gd name="connsiteX15" fmla="*/ 88890 w 292312"/>
              <a:gd name="connsiteY15" fmla="*/ 27351 h 292312"/>
              <a:gd name="connsiteX16" fmla="*/ 28206 w 292312"/>
              <a:gd name="connsiteY16" fmla="*/ 88035 h 292312"/>
              <a:gd name="connsiteX17" fmla="*/ 28206 w 292312"/>
              <a:gd name="connsiteY17" fmla="*/ 204276 h 292312"/>
              <a:gd name="connsiteX18" fmla="*/ 88036 w 292312"/>
              <a:gd name="connsiteY18" fmla="*/ 264961 h 292312"/>
              <a:gd name="connsiteX19" fmla="*/ 205131 w 292312"/>
              <a:gd name="connsiteY19" fmla="*/ 264961 h 292312"/>
              <a:gd name="connsiteX20" fmla="*/ 265817 w 292312"/>
              <a:gd name="connsiteY20" fmla="*/ 204276 h 292312"/>
              <a:gd name="connsiteX21" fmla="*/ 265817 w 292312"/>
              <a:gd name="connsiteY21" fmla="*/ 88035 h 292312"/>
              <a:gd name="connsiteX22" fmla="*/ 205131 w 292312"/>
              <a:gd name="connsiteY22" fmla="*/ 27351 h 292312"/>
              <a:gd name="connsiteX23" fmla="*/ 88036 w 292312"/>
              <a:gd name="connsiteY23" fmla="*/ 0 h 292312"/>
              <a:gd name="connsiteX24" fmla="*/ 204277 w 292312"/>
              <a:gd name="connsiteY24" fmla="*/ 0 h 292312"/>
              <a:gd name="connsiteX25" fmla="*/ 292312 w 292312"/>
              <a:gd name="connsiteY25" fmla="*/ 88035 h 292312"/>
              <a:gd name="connsiteX26" fmla="*/ 292312 w 292312"/>
              <a:gd name="connsiteY26" fmla="*/ 204276 h 292312"/>
              <a:gd name="connsiteX27" fmla="*/ 204277 w 292312"/>
              <a:gd name="connsiteY27" fmla="*/ 292312 h 292312"/>
              <a:gd name="connsiteX28" fmla="*/ 88036 w 292312"/>
              <a:gd name="connsiteY28" fmla="*/ 292312 h 292312"/>
              <a:gd name="connsiteX29" fmla="*/ 0 w 292312"/>
              <a:gd name="connsiteY29" fmla="*/ 204276 h 292312"/>
              <a:gd name="connsiteX30" fmla="*/ 0 w 292312"/>
              <a:gd name="connsiteY30" fmla="*/ 88035 h 292312"/>
              <a:gd name="connsiteX31" fmla="*/ 88036 w 292312"/>
              <a:gd name="connsiteY31" fmla="*/ 0 h 29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2312" h="292312">
                <a:moveTo>
                  <a:pt x="147012" y="101711"/>
                </a:moveTo>
                <a:cubicBezTo>
                  <a:pt x="121370" y="101711"/>
                  <a:pt x="100857" y="122224"/>
                  <a:pt x="100857" y="147865"/>
                </a:cubicBezTo>
                <a:cubicBezTo>
                  <a:pt x="100857" y="173507"/>
                  <a:pt x="121370" y="194020"/>
                  <a:pt x="147012" y="194020"/>
                </a:cubicBezTo>
                <a:cubicBezTo>
                  <a:pt x="171798" y="194020"/>
                  <a:pt x="193166" y="173507"/>
                  <a:pt x="193166" y="147865"/>
                </a:cubicBezTo>
                <a:cubicBezTo>
                  <a:pt x="193166" y="122224"/>
                  <a:pt x="172653" y="101711"/>
                  <a:pt x="147012" y="101711"/>
                </a:cubicBezTo>
                <a:close/>
                <a:moveTo>
                  <a:pt x="147012" y="76069"/>
                </a:moveTo>
                <a:cubicBezTo>
                  <a:pt x="186329" y="76069"/>
                  <a:pt x="218808" y="108548"/>
                  <a:pt x="218808" y="147865"/>
                </a:cubicBezTo>
                <a:cubicBezTo>
                  <a:pt x="218808" y="187182"/>
                  <a:pt x="186329" y="219661"/>
                  <a:pt x="147012" y="219661"/>
                </a:cubicBezTo>
                <a:cubicBezTo>
                  <a:pt x="107695" y="219661"/>
                  <a:pt x="75216" y="187182"/>
                  <a:pt x="75216" y="147865"/>
                </a:cubicBezTo>
                <a:cubicBezTo>
                  <a:pt x="75216" y="108548"/>
                  <a:pt x="107695" y="76069"/>
                  <a:pt x="147012" y="76069"/>
                </a:cubicBezTo>
                <a:close/>
                <a:moveTo>
                  <a:pt x="223081" y="53846"/>
                </a:moveTo>
                <a:cubicBezTo>
                  <a:pt x="232483" y="53846"/>
                  <a:pt x="240175" y="61539"/>
                  <a:pt x="240175" y="70941"/>
                </a:cubicBezTo>
                <a:cubicBezTo>
                  <a:pt x="240175" y="80342"/>
                  <a:pt x="232483" y="88035"/>
                  <a:pt x="223081" y="88035"/>
                </a:cubicBezTo>
                <a:cubicBezTo>
                  <a:pt x="213679" y="88035"/>
                  <a:pt x="205986" y="80342"/>
                  <a:pt x="205986" y="70941"/>
                </a:cubicBezTo>
                <a:cubicBezTo>
                  <a:pt x="205986" y="61539"/>
                  <a:pt x="213679" y="53846"/>
                  <a:pt x="223081" y="53846"/>
                </a:cubicBezTo>
                <a:close/>
                <a:moveTo>
                  <a:pt x="88890" y="27351"/>
                </a:moveTo>
                <a:cubicBezTo>
                  <a:pt x="55557" y="27351"/>
                  <a:pt x="28206" y="54702"/>
                  <a:pt x="28206" y="88035"/>
                </a:cubicBezTo>
                <a:lnTo>
                  <a:pt x="28206" y="204276"/>
                </a:lnTo>
                <a:cubicBezTo>
                  <a:pt x="28206" y="237610"/>
                  <a:pt x="54701" y="264106"/>
                  <a:pt x="88036" y="264961"/>
                </a:cubicBezTo>
                <a:lnTo>
                  <a:pt x="205131" y="264961"/>
                </a:lnTo>
                <a:cubicBezTo>
                  <a:pt x="238466" y="264961"/>
                  <a:pt x="265817" y="237610"/>
                  <a:pt x="265817" y="204276"/>
                </a:cubicBezTo>
                <a:lnTo>
                  <a:pt x="265817" y="88035"/>
                </a:lnTo>
                <a:cubicBezTo>
                  <a:pt x="265817" y="54702"/>
                  <a:pt x="238466" y="27351"/>
                  <a:pt x="205131" y="27351"/>
                </a:cubicBezTo>
                <a:close/>
                <a:moveTo>
                  <a:pt x="88036" y="0"/>
                </a:moveTo>
                <a:lnTo>
                  <a:pt x="204277" y="0"/>
                </a:lnTo>
                <a:cubicBezTo>
                  <a:pt x="252995" y="0"/>
                  <a:pt x="292312" y="39317"/>
                  <a:pt x="292312" y="88035"/>
                </a:cubicBezTo>
                <a:lnTo>
                  <a:pt x="292312" y="204276"/>
                </a:lnTo>
                <a:cubicBezTo>
                  <a:pt x="292312" y="252141"/>
                  <a:pt x="252995" y="292312"/>
                  <a:pt x="204277" y="292312"/>
                </a:cubicBezTo>
                <a:lnTo>
                  <a:pt x="88036" y="292312"/>
                </a:lnTo>
                <a:cubicBezTo>
                  <a:pt x="39317" y="292312"/>
                  <a:pt x="0" y="252995"/>
                  <a:pt x="0" y="204276"/>
                </a:cubicBezTo>
                <a:lnTo>
                  <a:pt x="0" y="88035"/>
                </a:lnTo>
                <a:cubicBezTo>
                  <a:pt x="0" y="39317"/>
                  <a:pt x="39317" y="0"/>
                  <a:pt x="880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8358FB00-AE86-4AD3-B088-7DA80D6842E8}"/>
              </a:ext>
            </a:extLst>
          </p:cNvPr>
          <p:cNvSpPr/>
          <p:nvPr/>
        </p:nvSpPr>
        <p:spPr>
          <a:xfrm>
            <a:off x="10289510" y="6215488"/>
            <a:ext cx="274704" cy="311467"/>
          </a:xfrm>
          <a:custGeom>
            <a:avLst/>
            <a:gdLst>
              <a:gd name="connsiteX0" fmla="*/ 1081903 w 1082855"/>
              <a:gd name="connsiteY0" fmla="*/ 319088 h 1227772"/>
              <a:gd name="connsiteX1" fmla="*/ 1065710 w 1082855"/>
              <a:gd name="connsiteY1" fmla="*/ 302895 h 1227772"/>
              <a:gd name="connsiteX2" fmla="*/ 972365 w 1082855"/>
              <a:gd name="connsiteY2" fmla="*/ 284798 h 1227772"/>
              <a:gd name="connsiteX3" fmla="*/ 797105 w 1082855"/>
              <a:gd name="connsiteY3" fmla="*/ 121920 h 1227772"/>
              <a:gd name="connsiteX4" fmla="*/ 770435 w 1082855"/>
              <a:gd name="connsiteY4" fmla="*/ 13335 h 1227772"/>
              <a:gd name="connsiteX5" fmla="*/ 766625 w 1082855"/>
              <a:gd name="connsiteY5" fmla="*/ 1905 h 1227772"/>
              <a:gd name="connsiteX6" fmla="*/ 766625 w 1082855"/>
              <a:gd name="connsiteY6" fmla="*/ 0 h 1227772"/>
              <a:gd name="connsiteX7" fmla="*/ 567553 w 1082855"/>
              <a:gd name="connsiteY7" fmla="*/ 0 h 1227772"/>
              <a:gd name="connsiteX8" fmla="*/ 567553 w 1082855"/>
              <a:gd name="connsiteY8" fmla="*/ 1905 h 1227772"/>
              <a:gd name="connsiteX9" fmla="*/ 566600 w 1082855"/>
              <a:gd name="connsiteY9" fmla="*/ 16192 h 1227772"/>
              <a:gd name="connsiteX10" fmla="*/ 565648 w 1082855"/>
              <a:gd name="connsiteY10" fmla="*/ 838200 h 1227772"/>
              <a:gd name="connsiteX11" fmla="*/ 562790 w 1082855"/>
              <a:gd name="connsiteY11" fmla="*/ 882015 h 1227772"/>
              <a:gd name="connsiteX12" fmla="*/ 373243 w 1082855"/>
              <a:gd name="connsiteY12" fmla="*/ 1028700 h 1227772"/>
              <a:gd name="connsiteX13" fmla="*/ 202745 w 1082855"/>
              <a:gd name="connsiteY13" fmla="*/ 858203 h 1227772"/>
              <a:gd name="connsiteX14" fmla="*/ 430393 w 1082855"/>
              <a:gd name="connsiteY14" fmla="*/ 672465 h 1227772"/>
              <a:gd name="connsiteX15" fmla="*/ 441823 w 1082855"/>
              <a:gd name="connsiteY15" fmla="*/ 663893 h 1227772"/>
              <a:gd name="connsiteX16" fmla="*/ 441823 w 1082855"/>
              <a:gd name="connsiteY16" fmla="*/ 486728 h 1227772"/>
              <a:gd name="connsiteX17" fmla="*/ 427535 w 1082855"/>
              <a:gd name="connsiteY17" fmla="*/ 470535 h 1227772"/>
              <a:gd name="connsiteX18" fmla="*/ 283708 w 1082855"/>
              <a:gd name="connsiteY18" fmla="*/ 481012 h 1227772"/>
              <a:gd name="connsiteX19" fmla="*/ 5578 w 1082855"/>
              <a:gd name="connsiteY19" fmla="*/ 913448 h 1227772"/>
              <a:gd name="connsiteX20" fmla="*/ 314188 w 1082855"/>
              <a:gd name="connsiteY20" fmla="*/ 1221105 h 1227772"/>
              <a:gd name="connsiteX21" fmla="*/ 350383 w 1082855"/>
              <a:gd name="connsiteY21" fmla="*/ 1227773 h 1227772"/>
              <a:gd name="connsiteX22" fmla="*/ 359908 w 1082855"/>
              <a:gd name="connsiteY22" fmla="*/ 1227773 h 1227772"/>
              <a:gd name="connsiteX23" fmla="*/ 364670 w 1082855"/>
              <a:gd name="connsiteY23" fmla="*/ 1227773 h 1227772"/>
              <a:gd name="connsiteX24" fmla="*/ 372290 w 1082855"/>
              <a:gd name="connsiteY24" fmla="*/ 1227773 h 1227772"/>
              <a:gd name="connsiteX25" fmla="*/ 379910 w 1082855"/>
              <a:gd name="connsiteY25" fmla="*/ 1227773 h 1227772"/>
              <a:gd name="connsiteX26" fmla="*/ 387530 w 1082855"/>
              <a:gd name="connsiteY26" fmla="*/ 1227773 h 1227772"/>
              <a:gd name="connsiteX27" fmla="*/ 397055 w 1082855"/>
              <a:gd name="connsiteY27" fmla="*/ 1227773 h 1227772"/>
              <a:gd name="connsiteX28" fmla="*/ 401818 w 1082855"/>
              <a:gd name="connsiteY28" fmla="*/ 1227773 h 1227772"/>
              <a:gd name="connsiteX29" fmla="*/ 409438 w 1082855"/>
              <a:gd name="connsiteY29" fmla="*/ 1227773 h 1227772"/>
              <a:gd name="connsiteX30" fmla="*/ 415153 w 1082855"/>
              <a:gd name="connsiteY30" fmla="*/ 1226820 h 1227772"/>
              <a:gd name="connsiteX31" fmla="*/ 534215 w 1082855"/>
              <a:gd name="connsiteY31" fmla="*/ 1201103 h 1227772"/>
              <a:gd name="connsiteX32" fmla="*/ 670423 w 1082855"/>
              <a:gd name="connsiteY32" fmla="*/ 1105853 h 1227772"/>
              <a:gd name="connsiteX33" fmla="*/ 735193 w 1082855"/>
              <a:gd name="connsiteY33" fmla="*/ 1011555 h 1227772"/>
              <a:gd name="connsiteX34" fmla="*/ 773293 w 1082855"/>
              <a:gd name="connsiteY34" fmla="*/ 836295 h 1227772"/>
              <a:gd name="connsiteX35" fmla="*/ 771388 w 1082855"/>
              <a:gd name="connsiteY35" fmla="*/ 762953 h 1227772"/>
              <a:gd name="connsiteX36" fmla="*/ 771388 w 1082855"/>
              <a:gd name="connsiteY36" fmla="*/ 421005 h 1227772"/>
              <a:gd name="connsiteX37" fmla="*/ 773293 w 1082855"/>
              <a:gd name="connsiteY37" fmla="*/ 412433 h 1227772"/>
              <a:gd name="connsiteX38" fmla="*/ 781865 w 1082855"/>
              <a:gd name="connsiteY38" fmla="*/ 416243 h 1227772"/>
              <a:gd name="connsiteX39" fmla="*/ 992368 w 1082855"/>
              <a:gd name="connsiteY39" fmla="*/ 503873 h 1227772"/>
              <a:gd name="connsiteX40" fmla="*/ 1067615 w 1082855"/>
              <a:gd name="connsiteY40" fmla="*/ 509587 h 1227772"/>
              <a:gd name="connsiteX41" fmla="*/ 1082855 w 1082855"/>
              <a:gd name="connsiteY41" fmla="*/ 495300 h 1227772"/>
              <a:gd name="connsiteX42" fmla="*/ 1081903 w 1082855"/>
              <a:gd name="connsiteY42" fmla="*/ 319088 h 122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82855" h="1227772">
                <a:moveTo>
                  <a:pt x="1081903" y="319088"/>
                </a:moveTo>
                <a:cubicBezTo>
                  <a:pt x="1081903" y="306705"/>
                  <a:pt x="1078093" y="302895"/>
                  <a:pt x="1065710" y="302895"/>
                </a:cubicBezTo>
                <a:cubicBezTo>
                  <a:pt x="1033325" y="302895"/>
                  <a:pt x="1001893" y="296228"/>
                  <a:pt x="972365" y="284798"/>
                </a:cubicBezTo>
                <a:cubicBezTo>
                  <a:pt x="891403" y="254318"/>
                  <a:pt x="833300" y="200025"/>
                  <a:pt x="797105" y="121920"/>
                </a:cubicBezTo>
                <a:cubicBezTo>
                  <a:pt x="780913" y="87630"/>
                  <a:pt x="774245" y="50483"/>
                  <a:pt x="770435" y="13335"/>
                </a:cubicBezTo>
                <a:cubicBezTo>
                  <a:pt x="770435" y="9525"/>
                  <a:pt x="771388" y="3810"/>
                  <a:pt x="766625" y="1905"/>
                </a:cubicBezTo>
                <a:cubicBezTo>
                  <a:pt x="766625" y="953"/>
                  <a:pt x="766625" y="0"/>
                  <a:pt x="766625" y="0"/>
                </a:cubicBezTo>
                <a:cubicBezTo>
                  <a:pt x="699950" y="0"/>
                  <a:pt x="634228" y="0"/>
                  <a:pt x="567553" y="0"/>
                </a:cubicBezTo>
                <a:cubicBezTo>
                  <a:pt x="567553" y="953"/>
                  <a:pt x="567553" y="1905"/>
                  <a:pt x="567553" y="1905"/>
                </a:cubicBezTo>
                <a:cubicBezTo>
                  <a:pt x="567553" y="6667"/>
                  <a:pt x="566600" y="11430"/>
                  <a:pt x="566600" y="16192"/>
                </a:cubicBezTo>
                <a:cubicBezTo>
                  <a:pt x="566600" y="290513"/>
                  <a:pt x="566600" y="563880"/>
                  <a:pt x="565648" y="838200"/>
                </a:cubicBezTo>
                <a:cubicBezTo>
                  <a:pt x="565648" y="853440"/>
                  <a:pt x="564695" y="867728"/>
                  <a:pt x="562790" y="882015"/>
                </a:cubicBezTo>
                <a:cubicBezTo>
                  <a:pt x="546598" y="969645"/>
                  <a:pt x="462778" y="1034415"/>
                  <a:pt x="373243" y="1028700"/>
                </a:cubicBezTo>
                <a:cubicBezTo>
                  <a:pt x="281803" y="1022985"/>
                  <a:pt x="207508" y="948690"/>
                  <a:pt x="202745" y="858203"/>
                </a:cubicBezTo>
                <a:cubicBezTo>
                  <a:pt x="197030" y="734378"/>
                  <a:pt x="311330" y="641033"/>
                  <a:pt x="430393" y="672465"/>
                </a:cubicBezTo>
                <a:cubicBezTo>
                  <a:pt x="440870" y="675323"/>
                  <a:pt x="441823" y="672465"/>
                  <a:pt x="441823" y="663893"/>
                </a:cubicBezTo>
                <a:cubicBezTo>
                  <a:pt x="441823" y="604838"/>
                  <a:pt x="440870" y="545783"/>
                  <a:pt x="441823" y="486728"/>
                </a:cubicBezTo>
                <a:cubicBezTo>
                  <a:pt x="441823" y="475298"/>
                  <a:pt x="438965" y="471488"/>
                  <a:pt x="427535" y="470535"/>
                </a:cubicBezTo>
                <a:cubicBezTo>
                  <a:pt x="378958" y="465773"/>
                  <a:pt x="331333" y="468630"/>
                  <a:pt x="283708" y="481012"/>
                </a:cubicBezTo>
                <a:cubicBezTo>
                  <a:pt x="91303" y="532448"/>
                  <a:pt x="-27760" y="717233"/>
                  <a:pt x="5578" y="913448"/>
                </a:cubicBezTo>
                <a:cubicBezTo>
                  <a:pt x="31295" y="1067753"/>
                  <a:pt x="159883" y="1196340"/>
                  <a:pt x="314188" y="1221105"/>
                </a:cubicBezTo>
                <a:cubicBezTo>
                  <a:pt x="326570" y="1223010"/>
                  <a:pt x="338953" y="1222058"/>
                  <a:pt x="350383" y="1227773"/>
                </a:cubicBezTo>
                <a:cubicBezTo>
                  <a:pt x="353240" y="1227773"/>
                  <a:pt x="357050" y="1227773"/>
                  <a:pt x="359908" y="1227773"/>
                </a:cubicBezTo>
                <a:cubicBezTo>
                  <a:pt x="361813" y="1227773"/>
                  <a:pt x="362765" y="1227773"/>
                  <a:pt x="364670" y="1227773"/>
                </a:cubicBezTo>
                <a:cubicBezTo>
                  <a:pt x="367528" y="1227773"/>
                  <a:pt x="369433" y="1227773"/>
                  <a:pt x="372290" y="1227773"/>
                </a:cubicBezTo>
                <a:cubicBezTo>
                  <a:pt x="375148" y="1227773"/>
                  <a:pt x="377053" y="1227773"/>
                  <a:pt x="379910" y="1227773"/>
                </a:cubicBezTo>
                <a:cubicBezTo>
                  <a:pt x="382768" y="1227773"/>
                  <a:pt x="384673" y="1227773"/>
                  <a:pt x="387530" y="1227773"/>
                </a:cubicBezTo>
                <a:cubicBezTo>
                  <a:pt x="390388" y="1227773"/>
                  <a:pt x="394198" y="1227773"/>
                  <a:pt x="397055" y="1227773"/>
                </a:cubicBezTo>
                <a:cubicBezTo>
                  <a:pt x="398960" y="1227773"/>
                  <a:pt x="399913" y="1227773"/>
                  <a:pt x="401818" y="1227773"/>
                </a:cubicBezTo>
                <a:cubicBezTo>
                  <a:pt x="404675" y="1227773"/>
                  <a:pt x="406580" y="1227773"/>
                  <a:pt x="409438" y="1227773"/>
                </a:cubicBezTo>
                <a:cubicBezTo>
                  <a:pt x="411343" y="1225868"/>
                  <a:pt x="413248" y="1226820"/>
                  <a:pt x="415153" y="1226820"/>
                </a:cubicBezTo>
                <a:cubicBezTo>
                  <a:pt x="457063" y="1226820"/>
                  <a:pt x="496115" y="1216343"/>
                  <a:pt x="534215" y="1201103"/>
                </a:cubicBezTo>
                <a:cubicBezTo>
                  <a:pt x="586603" y="1180148"/>
                  <a:pt x="631370" y="1146810"/>
                  <a:pt x="670423" y="1105853"/>
                </a:cubicBezTo>
                <a:cubicBezTo>
                  <a:pt x="697093" y="1077278"/>
                  <a:pt x="718048" y="1045845"/>
                  <a:pt x="735193" y="1011555"/>
                </a:cubicBezTo>
                <a:cubicBezTo>
                  <a:pt x="761863" y="956310"/>
                  <a:pt x="772340" y="897255"/>
                  <a:pt x="773293" y="836295"/>
                </a:cubicBezTo>
                <a:cubicBezTo>
                  <a:pt x="773293" y="811530"/>
                  <a:pt x="771388" y="787718"/>
                  <a:pt x="771388" y="762953"/>
                </a:cubicBezTo>
                <a:cubicBezTo>
                  <a:pt x="770435" y="648653"/>
                  <a:pt x="770435" y="535305"/>
                  <a:pt x="771388" y="421005"/>
                </a:cubicBezTo>
                <a:cubicBezTo>
                  <a:pt x="771388" y="418148"/>
                  <a:pt x="770435" y="413385"/>
                  <a:pt x="773293" y="412433"/>
                </a:cubicBezTo>
                <a:cubicBezTo>
                  <a:pt x="776150" y="410528"/>
                  <a:pt x="779008" y="414338"/>
                  <a:pt x="781865" y="416243"/>
                </a:cubicBezTo>
                <a:cubicBezTo>
                  <a:pt x="845683" y="461963"/>
                  <a:pt x="916168" y="490537"/>
                  <a:pt x="992368" y="503873"/>
                </a:cubicBezTo>
                <a:cubicBezTo>
                  <a:pt x="1017133" y="508635"/>
                  <a:pt x="1041898" y="511493"/>
                  <a:pt x="1067615" y="509587"/>
                </a:cubicBezTo>
                <a:cubicBezTo>
                  <a:pt x="1079998" y="508635"/>
                  <a:pt x="1082855" y="506730"/>
                  <a:pt x="1082855" y="495300"/>
                </a:cubicBezTo>
                <a:cubicBezTo>
                  <a:pt x="1081903" y="436245"/>
                  <a:pt x="1081903" y="378143"/>
                  <a:pt x="1081903" y="31908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05AF14-0AAF-4738-9DA8-66C4F5A1670C}"/>
              </a:ext>
            </a:extLst>
          </p:cNvPr>
          <p:cNvSpPr txBox="1"/>
          <p:nvPr/>
        </p:nvSpPr>
        <p:spPr>
          <a:xfrm>
            <a:off x="10527301" y="5607513"/>
            <a:ext cx="146546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" pitchFamily="2" charset="-34"/>
              </a:rPr>
              <a:t>@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" pitchFamily="2" charset="-34"/>
              </a:rPr>
              <a:t>yournickname</a:t>
            </a:r>
            <a:endParaRPr lang="en-US" sz="1200" dirty="0">
              <a:solidFill>
                <a:schemeClr val="bg1">
                  <a:lumMod val="95000"/>
                </a:schemeClr>
              </a:solidFill>
              <a:effectLst>
                <a:outerShdw blurRad="101600" dist="38100" dir="5400000" algn="t" rotWithShape="0">
                  <a:prstClr val="black">
                    <a:alpha val="24000"/>
                  </a:prstClr>
                </a:outerShdw>
              </a:effectLst>
              <a:latin typeface="Montserrat" panose="00000500000000000000" pitchFamily="2" charset="0"/>
              <a:ea typeface="Open Sans ExtraBold" pitchFamily="2" charset="0"/>
              <a:cs typeface="Kanit" pitchFamily="2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4BC385D-C6FE-46E3-BE7A-6F0467AC8D34}"/>
              </a:ext>
            </a:extLst>
          </p:cNvPr>
          <p:cNvSpPr txBox="1"/>
          <p:nvPr/>
        </p:nvSpPr>
        <p:spPr>
          <a:xfrm>
            <a:off x="8624811" y="6239049"/>
            <a:ext cx="146546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" pitchFamily="2" charset="-34"/>
              </a:rPr>
              <a:t>@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" pitchFamily="2" charset="-34"/>
              </a:rPr>
              <a:t>yournickname</a:t>
            </a:r>
            <a:endParaRPr lang="en-US" sz="1200" dirty="0">
              <a:solidFill>
                <a:schemeClr val="bg1">
                  <a:lumMod val="95000"/>
                </a:schemeClr>
              </a:solidFill>
              <a:effectLst>
                <a:outerShdw blurRad="101600" dist="38100" dir="5400000" algn="t" rotWithShape="0">
                  <a:prstClr val="black">
                    <a:alpha val="24000"/>
                  </a:prstClr>
                </a:outerShdw>
              </a:effectLst>
              <a:latin typeface="Montserrat" panose="00000500000000000000" pitchFamily="2" charset="0"/>
              <a:ea typeface="Open Sans ExtraBold" pitchFamily="2" charset="0"/>
              <a:cs typeface="Kanit" pitchFamily="2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DEEC7F-4432-464D-A640-C5E6F4D23B04}"/>
              </a:ext>
            </a:extLst>
          </p:cNvPr>
          <p:cNvSpPr txBox="1"/>
          <p:nvPr/>
        </p:nvSpPr>
        <p:spPr>
          <a:xfrm>
            <a:off x="10527301" y="6232722"/>
            <a:ext cx="146546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" pitchFamily="2" charset="-34"/>
              </a:rPr>
              <a:t>@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tserrat" panose="00000500000000000000" pitchFamily="2" charset="0"/>
                <a:ea typeface="Open Sans ExtraBold" pitchFamily="2" charset="0"/>
                <a:cs typeface="Kanit" pitchFamily="2" charset="-34"/>
              </a:rPr>
              <a:t>yournickname</a:t>
            </a:r>
            <a:endParaRPr lang="en-US" sz="1200" dirty="0">
              <a:solidFill>
                <a:schemeClr val="bg1">
                  <a:lumMod val="95000"/>
                </a:schemeClr>
              </a:solidFill>
              <a:effectLst>
                <a:outerShdw blurRad="101600" dist="38100" dir="5400000" algn="t" rotWithShape="0">
                  <a:prstClr val="black">
                    <a:alpha val="24000"/>
                  </a:prstClr>
                </a:outerShdw>
              </a:effectLst>
              <a:latin typeface="Montserrat" panose="00000500000000000000" pitchFamily="2" charset="0"/>
              <a:ea typeface="Open Sans ExtraBold" pitchFamily="2" charset="0"/>
              <a:cs typeface="Kanit" pitchFamily="2" charset="-34"/>
            </a:endParaRPr>
          </a:p>
        </p:txBody>
      </p:sp>
      <p:pic>
        <p:nvPicPr>
          <p:cNvPr id="39" name="MUSIC">
            <a:hlinkClick r:id="" action="ppaction://media"/>
            <a:extLst>
              <a:ext uri="{FF2B5EF4-FFF2-40B4-BE49-F238E27FC236}">
                <a16:creationId xmlns:a16="http://schemas.microsoft.com/office/drawing/2014/main" id="{1D1495F3-19DB-49EB-8F16-E61195AECE39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7300"/>
                  <p14:fade in="750" out="1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3406377" y="26180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9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path" presetSubtype="0" accel="50000" decel="50000" fill="hold" grpId="1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animMotion origin="layout" path="M -2.08333E-7 2.59259E-6 L -0.03138 2.59259E-6 " pathEditMode="relative" rAng="0" ptsTypes="AA">
                                          <p:cBhvr>
                                            <p:cTn id="14" dur="115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53000" fill="hold" grpId="0" nodeType="withEffect" p14:presetBounceEnd="31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2000" accel="50000" decel="5000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-480000">
                                          <p:cBhvr>
                                            <p:cTn id="20" dur="3125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3000" fill="hold" grpId="0" nodeType="withEffect" p14:presetBounceEnd="31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300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6" dur="2042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accel="53000" fill="hold" grpId="0" nodeType="withEffect" p14:presetBounceEnd="31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2000" accel="50000" decel="5000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480000">
                                          <p:cBhvr>
                                            <p:cTn id="32" dur="312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53000" fill="hold" grpId="0" nodeType="withEffect" p14:presetBounceEnd="31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300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-240000">
                                          <p:cBhvr>
                                            <p:cTn id="38" dur="204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decel="10000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3.33333E-6 L -0.02604 -3.33333E-6 " pathEditMode="relative" rAng="0" ptsTypes="AA">
                                          <p:cBhvr>
                                            <p:cTn id="69" dur="10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" presetClass="exit" presetSubtype="0" fill="hold" grpId="4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decel="10000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2.59259E-6 L 0.03855 0.00092 " pathEditMode="relative" rAng="0" ptsTypes="AA">
                                          <p:cBhvr>
                                            <p:cTn id="96" dur="100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1" presetClass="exit" presetSubtype="0" fill="hold" grpId="4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decel="10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8.33333E-7 1.85185E-6 L 0.03854 0.00092 " pathEditMode="relative" rAng="0" ptsTypes="AA">
                                          <p:cBhvr>
                                            <p:cTn id="103" dur="100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decel="10000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1.04167E-6 3.33333E-6 L -0.03802 -0.00093 " pathEditMode="relative" rAng="0" ptsTypes="AA">
                                          <p:cBhvr>
                                            <p:cTn id="108" dur="10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decel="10000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7.40741E-7 L 0.03855 0.00093 " pathEditMode="relative" rAng="0" ptsTypes="AA">
                                          <p:cBhvr>
                                            <p:cTn id="113" dur="1000" spd="-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decel="100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08333E-6 -7.40741E-7 L -0.03802 -0.00093 " pathEditMode="relative" rAng="0" ptsTypes="AA">
                                          <p:cBhvr>
                                            <p:cTn id="118" dur="100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42" presetClass="path" presetSubtype="0" decel="10000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2.5E-6 -1.48148E-6 L 0.01458 -1.48148E-6 " pathEditMode="relative" rAng="0" ptsTypes="AA">
                                          <p:cBhvr>
                                            <p:cTn id="123" dur="10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decel="100000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2.08333E-6 -1.11111E-6 L 0.01458 -1.11111E-6 " pathEditMode="relative" rAng="0" ptsTypes="AA">
                                          <p:cBhvr>
                                            <p:cTn id="134" dur="10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decel="10000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decel="100000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decel="10000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2.5E-6 4.81481E-6 L 0.01458 4.81481E-6 " pathEditMode="relative" rAng="0" ptsTypes="AA">
                                          <p:cBhvr>
                                            <p:cTn id="151" dur="100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3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8" dur="12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3" dur="12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4" presetID="1" presetClass="mediacall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5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66" fill="hold" display="0">
                      <p:stCondLst>
                        <p:cond delay="indefinite"/>
                      </p:stCondLst>
                    </p:cTn>
                    <p:tgtEl>
                      <p:spTgt spid="9"/>
                    </p:tgtEl>
                  </p:cMediaNode>
                </p:video>
                <p:video>
                  <p:cMediaNode vol="80000" mute="1">
                    <p:cTn id="167" fill="hold" display="0">
                      <p:stCondLst>
                        <p:cond delay="indefinite"/>
                      </p:stCondLst>
                    </p:cTn>
                    <p:tgtEl>
                      <p:spTgt spid="38"/>
                    </p:tgtEl>
                  </p:cMediaNode>
                </p:video>
                <p:video>
                  <p:cMediaNode vol="80000" mute="1">
                    <p:cTn id="168" fill="hold" display="0">
                      <p:stCondLst>
                        <p:cond delay="indefinite"/>
                      </p:stCondLst>
                    </p:cTn>
                    <p:tgtEl>
                      <p:spTgt spid="37"/>
                    </p:tgtEl>
                  </p:cMediaNode>
                </p:video>
                <p:audio>
                  <p:cMediaNode vol="80000" numSld="999">
                    <p:cTn id="1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</p:childTnLst>
            </p:cTn>
          </p:par>
        </p:tnLst>
        <p:bldLst>
          <p:bldP spid="5" grpId="0" animBg="1"/>
          <p:bldP spid="8" grpId="0" animBg="1"/>
          <p:bldP spid="8" grpId="1" animBg="1"/>
          <p:bldP spid="10" grpId="0" animBg="1"/>
          <p:bldP spid="10" grpId="1" animBg="1"/>
          <p:bldP spid="7" grpId="0" animBg="1"/>
          <p:bldP spid="7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4" grpId="3" animBg="1"/>
          <p:bldP spid="14" grpId="4" animBg="1"/>
          <p:bldP spid="15" grpId="0" animBg="1"/>
          <p:bldP spid="15" grpId="1" animBg="1"/>
          <p:bldP spid="15" grpId="2" animBg="1"/>
          <p:bldP spid="16" grpId="0"/>
          <p:bldP spid="16" grpId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20" grpId="0" animBg="1"/>
          <p:bldP spid="20" grpId="1" animBg="1"/>
          <p:bldP spid="20" grpId="2" animBg="1"/>
          <p:bldP spid="22" grpId="0"/>
          <p:bldP spid="22" grpId="1"/>
          <p:bldP spid="23" grpId="0" animBg="1"/>
          <p:bldP spid="23" grpId="1" animBg="1"/>
          <p:bldP spid="23" grpId="2" animBg="1"/>
          <p:bldP spid="24" grpId="0"/>
          <p:bldP spid="24" grpId="1"/>
          <p:bldP spid="25" grpId="0"/>
          <p:bldP spid="25" grpId="1"/>
          <p:bldP spid="26" grpId="0"/>
          <p:bldP spid="26" grpId="1"/>
          <p:bldP spid="27" grpId="0"/>
          <p:bldP spid="27" grpId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  <p:bldP spid="33" grpId="0" animBg="1"/>
          <p:bldP spid="33" grpId="1" animBg="1"/>
          <p:bldP spid="33" grpId="2" animBg="1"/>
          <p:bldP spid="34" grpId="0"/>
          <p:bldP spid="34" grpId="1"/>
          <p:bldP spid="35" grpId="0"/>
          <p:bldP spid="35" grpId="1"/>
          <p:bldP spid="36" grpId="0"/>
          <p:bldP spid="3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path" presetSubtype="0" accel="50000" decel="50000" fill="hold" grpId="1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animMotion origin="layout" path="M -2.08333E-7 2.59259E-6 L -0.03138 2.59259E-6 " pathEditMode="relative" rAng="0" ptsTypes="AA">
                                          <p:cBhvr>
                                            <p:cTn id="14" dur="115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53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2000" accel="50000" decel="5000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-480000">
                                          <p:cBhvr>
                                            <p:cTn id="20" dur="3125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3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300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6" dur="2042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accel="53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2000" accel="50000" decel="5000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480000">
                                          <p:cBhvr>
                                            <p:cTn id="32" dur="312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53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300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-240000">
                                          <p:cBhvr>
                                            <p:cTn id="38" dur="204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decel="10000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3.33333E-6 L -0.02604 -3.33333E-6 " pathEditMode="relative" rAng="0" ptsTypes="AA">
                                          <p:cBhvr>
                                            <p:cTn id="69" dur="10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" presetClass="exit" presetSubtype="0" fill="hold" grpId="4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decel="10000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decel="10000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999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2.59259E-6 L 0.03855 0.00092 " pathEditMode="relative" rAng="0" ptsTypes="AA">
                                          <p:cBhvr>
                                            <p:cTn id="96" dur="100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1" presetClass="exit" presetSubtype="0" fill="hold" grpId="4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decel="10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8.33333E-7 1.85185E-6 L 0.03854 0.00092 " pathEditMode="relative" rAng="0" ptsTypes="AA">
                                          <p:cBhvr>
                                            <p:cTn id="103" dur="100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decel="10000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1.04167E-6 3.33333E-6 L -0.03802 -0.00093 " pathEditMode="relative" rAng="0" ptsTypes="AA">
                                          <p:cBhvr>
                                            <p:cTn id="108" dur="10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decel="10000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7.40741E-7 L 0.03855 0.00093 " pathEditMode="relative" rAng="0" ptsTypes="AA">
                                          <p:cBhvr>
                                            <p:cTn id="113" dur="1000" spd="-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decel="100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08333E-6 -7.40741E-7 L -0.03802 -0.00093 " pathEditMode="relative" rAng="0" ptsTypes="AA">
                                          <p:cBhvr>
                                            <p:cTn id="118" dur="100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42" presetClass="path" presetSubtype="0" decel="10000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2.5E-6 -1.48148E-6 L 0.01458 -1.48148E-6 " pathEditMode="relative" rAng="0" ptsTypes="AA">
                                          <p:cBhvr>
                                            <p:cTn id="123" dur="10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decel="100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decel="100000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2.08333E-6 -1.11111E-6 L 0.01458 -1.11111E-6 " pathEditMode="relative" rAng="0" ptsTypes="AA">
                                          <p:cBhvr>
                                            <p:cTn id="134" dur="10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decel="10000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decel="100000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decel="10000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2.5E-6 4.81481E-6 L 0.01458 4.81481E-6 " pathEditMode="relative" rAng="0" ptsTypes="AA">
                                          <p:cBhvr>
                                            <p:cTn id="151" dur="100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3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8" dur="12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3" dur="12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4" presetID="1" presetClass="mediacall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5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66" fill="hold" display="0">
                      <p:stCondLst>
                        <p:cond delay="indefinite"/>
                      </p:stCondLst>
                    </p:cTn>
                    <p:tgtEl>
                      <p:spTgt spid="9"/>
                    </p:tgtEl>
                  </p:cMediaNode>
                </p:video>
                <p:video>
                  <p:cMediaNode vol="80000" mute="1">
                    <p:cTn id="167" fill="hold" display="0">
                      <p:stCondLst>
                        <p:cond delay="indefinite"/>
                      </p:stCondLst>
                    </p:cTn>
                    <p:tgtEl>
                      <p:spTgt spid="38"/>
                    </p:tgtEl>
                  </p:cMediaNode>
                </p:video>
                <p:video>
                  <p:cMediaNode vol="80000" mute="1">
                    <p:cTn id="168" fill="hold" display="0">
                      <p:stCondLst>
                        <p:cond delay="indefinite"/>
                      </p:stCondLst>
                    </p:cTn>
                    <p:tgtEl>
                      <p:spTgt spid="37"/>
                    </p:tgtEl>
                  </p:cMediaNode>
                </p:video>
                <p:audio>
                  <p:cMediaNode vol="80000" numSld="999">
                    <p:cTn id="1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</p:childTnLst>
            </p:cTn>
          </p:par>
        </p:tnLst>
        <p:bldLst>
          <p:bldP spid="5" grpId="0" animBg="1"/>
          <p:bldP spid="8" grpId="0" animBg="1"/>
          <p:bldP spid="8" grpId="1" animBg="1"/>
          <p:bldP spid="10" grpId="0" animBg="1"/>
          <p:bldP spid="10" grpId="1" animBg="1"/>
          <p:bldP spid="7" grpId="0" animBg="1"/>
          <p:bldP spid="7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4" grpId="3" animBg="1"/>
          <p:bldP spid="14" grpId="4" animBg="1"/>
          <p:bldP spid="15" grpId="0" animBg="1"/>
          <p:bldP spid="15" grpId="1" animBg="1"/>
          <p:bldP spid="15" grpId="2" animBg="1"/>
          <p:bldP spid="16" grpId="0"/>
          <p:bldP spid="16" grpId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20" grpId="0" animBg="1"/>
          <p:bldP spid="20" grpId="1" animBg="1"/>
          <p:bldP spid="20" grpId="2" animBg="1"/>
          <p:bldP spid="22" grpId="0"/>
          <p:bldP spid="22" grpId="1"/>
          <p:bldP spid="23" grpId="0" animBg="1"/>
          <p:bldP spid="23" grpId="1" animBg="1"/>
          <p:bldP spid="23" grpId="2" animBg="1"/>
          <p:bldP spid="24" grpId="0"/>
          <p:bldP spid="24" grpId="1"/>
          <p:bldP spid="25" grpId="0"/>
          <p:bldP spid="25" grpId="1"/>
          <p:bldP spid="26" grpId="0"/>
          <p:bldP spid="26" grpId="1"/>
          <p:bldP spid="27" grpId="0"/>
          <p:bldP spid="27" grpId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  <p:bldP spid="33" grpId="0" animBg="1"/>
          <p:bldP spid="33" grpId="1" animBg="1"/>
          <p:bldP spid="33" grpId="2" animBg="1"/>
          <p:bldP spid="34" grpId="0"/>
          <p:bldP spid="34" grpId="1"/>
          <p:bldP spid="35" grpId="0"/>
          <p:bldP spid="35" grpId="1"/>
          <p:bldP spid="36" grpId="0"/>
          <p:bldP spid="36" grpId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03189"/>
      </p:ext>
    </p:extLst>
  </p:cSld>
  <p:clrMapOvr>
    <a:masterClrMapping/>
  </p:clrMapOvr>
  <p:transition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21</Words>
  <Application>Microsoft Office PowerPoint</Application>
  <PresentationFormat>Widescreen</PresentationFormat>
  <Paragraphs>9</Paragraphs>
  <Slides>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Montserrat</vt:lpstr>
      <vt:lpstr>Montserrat Black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3</cp:revision>
  <dcterms:created xsi:type="dcterms:W3CDTF">2022-01-20T07:28:05Z</dcterms:created>
  <dcterms:modified xsi:type="dcterms:W3CDTF">2022-01-20T08:07:10Z</dcterms:modified>
</cp:coreProperties>
</file>